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1" r:id="rId5"/>
    <p:sldId id="262" r:id="rId6"/>
    <p:sldId id="272" r:id="rId7"/>
    <p:sldId id="267" r:id="rId8"/>
    <p:sldId id="269" r:id="rId9"/>
    <p:sldId id="263" r:id="rId10"/>
  </p:sldIdLst>
  <p:sldSz cx="12192000" cy="6858000"/>
  <p:notesSz cx="697388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91BAC-1366-4A70-9E69-9839672B5C0A}" v="23" dt="2022-07-19T14:29:55.700"/>
    <p1510:client id="{9FBA66C3-1A94-4BEF-AD21-FCC1792B8762}" v="215" dt="2022-07-19T15:15:36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Larry P CIV US NDU" userId="S::johnsonl@ndu.edu::b678247b-402c-44da-b557-8c7a9c364b73" providerId="AD" clId="Web-{00A91BAC-1366-4A70-9E69-9839672B5C0A}"/>
    <pc:docChg chg="delSld modSld">
      <pc:chgData name="Johnson, Larry P CIV US NDU" userId="S::johnsonl@ndu.edu::b678247b-402c-44da-b557-8c7a9c364b73" providerId="AD" clId="Web-{00A91BAC-1366-4A70-9E69-9839672B5C0A}" dt="2022-07-19T14:29:55.700" v="19" actId="20577"/>
      <pc:docMkLst>
        <pc:docMk/>
      </pc:docMkLst>
      <pc:sldChg chg="modSp">
        <pc:chgData name="Johnson, Larry P CIV US NDU" userId="S::johnsonl@ndu.edu::b678247b-402c-44da-b557-8c7a9c364b73" providerId="AD" clId="Web-{00A91BAC-1366-4A70-9E69-9839672B5C0A}" dt="2022-07-19T14:28:19.260" v="10" actId="20577"/>
        <pc:sldMkLst>
          <pc:docMk/>
          <pc:sldMk cId="3015575508" sldId="262"/>
        </pc:sldMkLst>
        <pc:spChg chg="mod">
          <ac:chgData name="Johnson, Larry P CIV US NDU" userId="S::johnsonl@ndu.edu::b678247b-402c-44da-b557-8c7a9c364b73" providerId="AD" clId="Web-{00A91BAC-1366-4A70-9E69-9839672B5C0A}" dt="2022-07-19T14:28:19.260" v="10" actId="20577"/>
          <ac:spMkLst>
            <pc:docMk/>
            <pc:sldMk cId="3015575508" sldId="262"/>
            <ac:spMk id="8" creationId="{E37F14A6-9CC7-415A-B9C4-3AAB415A2B46}"/>
          </ac:spMkLst>
        </pc:spChg>
      </pc:sldChg>
      <pc:sldChg chg="modSp">
        <pc:chgData name="Johnson, Larry P CIV US NDU" userId="S::johnsonl@ndu.edu::b678247b-402c-44da-b557-8c7a9c364b73" providerId="AD" clId="Web-{00A91BAC-1366-4A70-9E69-9839672B5C0A}" dt="2022-07-19T14:29:55.700" v="19" actId="20577"/>
        <pc:sldMkLst>
          <pc:docMk/>
          <pc:sldMk cId="3299410665" sldId="263"/>
        </pc:sldMkLst>
        <pc:spChg chg="mod">
          <ac:chgData name="Johnson, Larry P CIV US NDU" userId="S::johnsonl@ndu.edu::b678247b-402c-44da-b557-8c7a9c364b73" providerId="AD" clId="Web-{00A91BAC-1366-4A70-9E69-9839672B5C0A}" dt="2022-07-19T14:29:55.700" v="19" actId="20577"/>
          <ac:spMkLst>
            <pc:docMk/>
            <pc:sldMk cId="3299410665" sldId="263"/>
            <ac:spMk id="8" creationId="{457EBB13-0015-4C04-9D18-3651ACF261C0}"/>
          </ac:spMkLst>
        </pc:spChg>
      </pc:sldChg>
      <pc:sldChg chg="del">
        <pc:chgData name="Johnson, Larry P CIV US NDU" userId="S::johnsonl@ndu.edu::b678247b-402c-44da-b557-8c7a9c364b73" providerId="AD" clId="Web-{00A91BAC-1366-4A70-9E69-9839672B5C0A}" dt="2022-07-19T14:26:52.554" v="0"/>
        <pc:sldMkLst>
          <pc:docMk/>
          <pc:sldMk cId="3722945851" sldId="270"/>
        </pc:sldMkLst>
      </pc:sldChg>
      <pc:sldChg chg="modSp">
        <pc:chgData name="Johnson, Larry P CIV US NDU" userId="S::johnsonl@ndu.edu::b678247b-402c-44da-b557-8c7a9c364b73" providerId="AD" clId="Web-{00A91BAC-1366-4A70-9E69-9839672B5C0A}" dt="2022-07-19T14:28:35.370" v="14" actId="20577"/>
        <pc:sldMkLst>
          <pc:docMk/>
          <pc:sldMk cId="1080090338" sldId="272"/>
        </pc:sldMkLst>
        <pc:spChg chg="mod">
          <ac:chgData name="Johnson, Larry P CIV US NDU" userId="S::johnsonl@ndu.edu::b678247b-402c-44da-b557-8c7a9c364b73" providerId="AD" clId="Web-{00A91BAC-1366-4A70-9E69-9839672B5C0A}" dt="2022-07-19T14:28:35.370" v="14" actId="20577"/>
          <ac:spMkLst>
            <pc:docMk/>
            <pc:sldMk cId="1080090338" sldId="272"/>
            <ac:spMk id="8" creationId="{E37F14A6-9CC7-415A-B9C4-3AAB415A2B46}"/>
          </ac:spMkLst>
        </pc:spChg>
      </pc:sldChg>
    </pc:docChg>
  </pc:docChgLst>
  <pc:docChgLst>
    <pc:chgData name="Soussan, Henry C COL US ES/FAC" userId="S::henry.c.soussan.mil@ndu.edu::5d8d3785-2f54-4b5b-8745-1311a0883c25" providerId="AD" clId="Web-{9FBA66C3-1A94-4BEF-AD21-FCC1792B8762}"/>
    <pc:docChg chg="modSld sldOrd">
      <pc:chgData name="Soussan, Henry C COL US ES/FAC" userId="S::henry.c.soussan.mil@ndu.edu::5d8d3785-2f54-4b5b-8745-1311a0883c25" providerId="AD" clId="Web-{9FBA66C3-1A94-4BEF-AD21-FCC1792B8762}" dt="2022-07-19T15:15:36.324" v="190" actId="20577"/>
      <pc:docMkLst>
        <pc:docMk/>
      </pc:docMkLst>
      <pc:sldChg chg="modSp">
        <pc:chgData name="Soussan, Henry C COL US ES/FAC" userId="S::henry.c.soussan.mil@ndu.edu::5d8d3785-2f54-4b5b-8745-1311a0883c25" providerId="AD" clId="Web-{9FBA66C3-1A94-4BEF-AD21-FCC1792B8762}" dt="2022-07-19T15:02:45.019" v="138" actId="1076"/>
        <pc:sldMkLst>
          <pc:docMk/>
          <pc:sldMk cId="1146892613" sldId="261"/>
        </pc:sldMkLst>
        <pc:spChg chg="mod">
          <ac:chgData name="Soussan, Henry C COL US ES/FAC" userId="S::henry.c.soussan.mil@ndu.edu::5d8d3785-2f54-4b5b-8745-1311a0883c25" providerId="AD" clId="Web-{9FBA66C3-1A94-4BEF-AD21-FCC1792B8762}" dt="2022-07-19T15:02:45.019" v="138" actId="1076"/>
          <ac:spMkLst>
            <pc:docMk/>
            <pc:sldMk cId="1146892613" sldId="261"/>
            <ac:spMk id="10" creationId="{09365869-12CB-47A5-B63A-BF0EE8E2D15F}"/>
          </ac:spMkLst>
        </pc:spChg>
      </pc:sldChg>
      <pc:sldChg chg="modSp">
        <pc:chgData name="Soussan, Henry C COL US ES/FAC" userId="S::henry.c.soussan.mil@ndu.edu::5d8d3785-2f54-4b5b-8745-1311a0883c25" providerId="AD" clId="Web-{9FBA66C3-1A94-4BEF-AD21-FCC1792B8762}" dt="2022-07-19T15:15:36.324" v="190" actId="20577"/>
        <pc:sldMkLst>
          <pc:docMk/>
          <pc:sldMk cId="3015575508" sldId="262"/>
        </pc:sldMkLst>
        <pc:spChg chg="mod">
          <ac:chgData name="Soussan, Henry C COL US ES/FAC" userId="S::henry.c.soussan.mil@ndu.edu::5d8d3785-2f54-4b5b-8745-1311a0883c25" providerId="AD" clId="Web-{9FBA66C3-1A94-4BEF-AD21-FCC1792B8762}" dt="2022-07-19T15:15:36.324" v="190" actId="20577"/>
          <ac:spMkLst>
            <pc:docMk/>
            <pc:sldMk cId="3015575508" sldId="262"/>
            <ac:spMk id="8" creationId="{E37F14A6-9CC7-415A-B9C4-3AAB415A2B46}"/>
          </ac:spMkLst>
        </pc:spChg>
      </pc:sldChg>
      <pc:sldChg chg="addSp delSp modSp">
        <pc:chgData name="Soussan, Henry C COL US ES/FAC" userId="S::henry.c.soussan.mil@ndu.edu::5d8d3785-2f54-4b5b-8745-1311a0883c25" providerId="AD" clId="Web-{9FBA66C3-1A94-4BEF-AD21-FCC1792B8762}" dt="2022-07-19T15:11:48.098" v="184" actId="1076"/>
        <pc:sldMkLst>
          <pc:docMk/>
          <pc:sldMk cId="3299410665" sldId="263"/>
        </pc:sldMkLst>
        <pc:spChg chg="mod">
          <ac:chgData name="Soussan, Henry C COL US ES/FAC" userId="S::henry.c.soussan.mil@ndu.edu::5d8d3785-2f54-4b5b-8745-1311a0883c25" providerId="AD" clId="Web-{9FBA66C3-1A94-4BEF-AD21-FCC1792B8762}" dt="2022-07-19T15:03:52.614" v="161" actId="20577"/>
          <ac:spMkLst>
            <pc:docMk/>
            <pc:sldMk cId="3299410665" sldId="263"/>
            <ac:spMk id="8" creationId="{457EBB13-0015-4C04-9D18-3651ACF261C0}"/>
          </ac:spMkLst>
        </pc:spChg>
        <pc:picChg chg="del">
          <ac:chgData name="Soussan, Henry C COL US ES/FAC" userId="S::henry.c.soussan.mil@ndu.edu::5d8d3785-2f54-4b5b-8745-1311a0883c25" providerId="AD" clId="Web-{9FBA66C3-1A94-4BEF-AD21-FCC1792B8762}" dt="2022-07-19T15:07:47.122" v="163"/>
          <ac:picMkLst>
            <pc:docMk/>
            <pc:sldMk cId="3299410665" sldId="263"/>
            <ac:picMk id="7" creationId="{A678EFC0-7310-45EA-BE2F-1ECC9376E534}"/>
          </ac:picMkLst>
        </pc:picChg>
        <pc:picChg chg="add del mod">
          <ac:chgData name="Soussan, Henry C COL US ES/FAC" userId="S::henry.c.soussan.mil@ndu.edu::5d8d3785-2f54-4b5b-8745-1311a0883c25" providerId="AD" clId="Web-{9FBA66C3-1A94-4BEF-AD21-FCC1792B8762}" dt="2022-07-19T15:09:54.282" v="182"/>
          <ac:picMkLst>
            <pc:docMk/>
            <pc:sldMk cId="3299410665" sldId="263"/>
            <ac:picMk id="9" creationId="{87ED9E11-133D-EC5E-277E-B31D0FA93187}"/>
          </ac:picMkLst>
        </pc:picChg>
        <pc:picChg chg="add mod">
          <ac:chgData name="Soussan, Henry C COL US ES/FAC" userId="S::henry.c.soussan.mil@ndu.edu::5d8d3785-2f54-4b5b-8745-1311a0883c25" providerId="AD" clId="Web-{9FBA66C3-1A94-4BEF-AD21-FCC1792B8762}" dt="2022-07-19T15:11:48.098" v="184" actId="1076"/>
          <ac:picMkLst>
            <pc:docMk/>
            <pc:sldMk cId="3299410665" sldId="263"/>
            <ac:picMk id="10" creationId="{4EF576D1-F29C-8710-3671-DB724A645690}"/>
          </ac:picMkLst>
        </pc:picChg>
      </pc:sldChg>
      <pc:sldChg chg="modSp">
        <pc:chgData name="Soussan, Henry C COL US ES/FAC" userId="S::henry.c.soussan.mil@ndu.edu::5d8d3785-2f54-4b5b-8745-1311a0883c25" providerId="AD" clId="Web-{9FBA66C3-1A94-4BEF-AD21-FCC1792B8762}" dt="2022-07-19T15:00:34.046" v="119" actId="20577"/>
        <pc:sldMkLst>
          <pc:docMk/>
          <pc:sldMk cId="2557712810" sldId="267"/>
        </pc:sldMkLst>
        <pc:spChg chg="mod">
          <ac:chgData name="Soussan, Henry C COL US ES/FAC" userId="S::henry.c.soussan.mil@ndu.edu::5d8d3785-2f54-4b5b-8745-1311a0883c25" providerId="AD" clId="Web-{9FBA66C3-1A94-4BEF-AD21-FCC1792B8762}" dt="2022-07-19T15:00:34.046" v="119" actId="20577"/>
          <ac:spMkLst>
            <pc:docMk/>
            <pc:sldMk cId="2557712810" sldId="267"/>
            <ac:spMk id="8" creationId="{E37F14A6-9CC7-415A-B9C4-3AAB415A2B46}"/>
          </ac:spMkLst>
        </pc:spChg>
      </pc:sldChg>
      <pc:sldChg chg="addSp delSp modSp">
        <pc:chgData name="Soussan, Henry C COL US ES/FAC" userId="S::henry.c.soussan.mil@ndu.edu::5d8d3785-2f54-4b5b-8745-1311a0883c25" providerId="AD" clId="Web-{9FBA66C3-1A94-4BEF-AD21-FCC1792B8762}" dt="2022-07-19T15:09:41.594" v="181" actId="20577"/>
        <pc:sldMkLst>
          <pc:docMk/>
          <pc:sldMk cId="1591813737" sldId="269"/>
        </pc:sldMkLst>
        <pc:spChg chg="mod">
          <ac:chgData name="Soussan, Henry C COL US ES/FAC" userId="S::henry.c.soussan.mil@ndu.edu::5d8d3785-2f54-4b5b-8745-1311a0883c25" providerId="AD" clId="Web-{9FBA66C3-1A94-4BEF-AD21-FCC1792B8762}" dt="2022-07-19T15:09:41.594" v="181" actId="20577"/>
          <ac:spMkLst>
            <pc:docMk/>
            <pc:sldMk cId="1591813737" sldId="269"/>
            <ac:spMk id="8" creationId="{E37F14A6-9CC7-415A-B9C4-3AAB415A2B46}"/>
          </ac:spMkLst>
        </pc:spChg>
        <pc:picChg chg="add mod">
          <ac:chgData name="Soussan, Henry C COL US ES/FAC" userId="S::henry.c.soussan.mil@ndu.edu::5d8d3785-2f54-4b5b-8745-1311a0883c25" providerId="AD" clId="Web-{9FBA66C3-1A94-4BEF-AD21-FCC1792B8762}" dt="2022-07-19T15:09:07.140" v="171" actId="14100"/>
          <ac:picMkLst>
            <pc:docMk/>
            <pc:sldMk cId="1591813737" sldId="269"/>
            <ac:picMk id="9" creationId="{AB9AD98A-F2C0-B513-45BC-D4B8E5F449A0}"/>
          </ac:picMkLst>
        </pc:picChg>
        <pc:picChg chg="del">
          <ac:chgData name="Soussan, Henry C COL US ES/FAC" userId="S::henry.c.soussan.mil@ndu.edu::5d8d3785-2f54-4b5b-8745-1311a0883c25" providerId="AD" clId="Web-{9FBA66C3-1A94-4BEF-AD21-FCC1792B8762}" dt="2022-07-19T15:08:38.717" v="166"/>
          <ac:picMkLst>
            <pc:docMk/>
            <pc:sldMk cId="1591813737" sldId="269"/>
            <ac:picMk id="11" creationId="{225C2EA8-C8B7-4062-934C-2E878949987F}"/>
          </ac:picMkLst>
        </pc:picChg>
      </pc:sldChg>
      <pc:sldChg chg="modSp ord">
        <pc:chgData name="Soussan, Henry C COL US ES/FAC" userId="S::henry.c.soussan.mil@ndu.edu::5d8d3785-2f54-4b5b-8745-1311a0883c25" providerId="AD" clId="Web-{9FBA66C3-1A94-4BEF-AD21-FCC1792B8762}" dt="2022-07-19T15:07:03.933" v="162"/>
        <pc:sldMkLst>
          <pc:docMk/>
          <pc:sldMk cId="1080090338" sldId="272"/>
        </pc:sldMkLst>
        <pc:spChg chg="mod">
          <ac:chgData name="Soussan, Henry C COL US ES/FAC" userId="S::henry.c.soussan.mil@ndu.edu::5d8d3785-2f54-4b5b-8745-1311a0883c25" providerId="AD" clId="Web-{9FBA66C3-1A94-4BEF-AD21-FCC1792B8762}" dt="2022-07-19T14:56:59.930" v="65" actId="20577"/>
          <ac:spMkLst>
            <pc:docMk/>
            <pc:sldMk cId="1080090338" sldId="272"/>
            <ac:spMk id="8" creationId="{E37F14A6-9CC7-415A-B9C4-3AAB415A2B46}"/>
          </ac:spMkLst>
        </pc:spChg>
        <pc:picChg chg="mod">
          <ac:chgData name="Soussan, Henry C COL US ES/FAC" userId="S::henry.c.soussan.mil@ndu.edu::5d8d3785-2f54-4b5b-8745-1311a0883c25" providerId="AD" clId="Web-{9FBA66C3-1A94-4BEF-AD21-FCC1792B8762}" dt="2022-07-19T14:56:41.570" v="59" actId="1076"/>
          <ac:picMkLst>
            <pc:docMk/>
            <pc:sldMk cId="1080090338" sldId="272"/>
            <ac:picMk id="9" creationId="{BB9BC8F6-8668-4429-A9F0-F40FECA3D9FF}"/>
          </ac:picMkLst>
        </pc:picChg>
        <pc:picChg chg="mod">
          <ac:chgData name="Soussan, Henry C COL US ES/FAC" userId="S::henry.c.soussan.mil@ndu.edu::5d8d3785-2f54-4b5b-8745-1311a0883c25" providerId="AD" clId="Web-{9FBA66C3-1A94-4BEF-AD21-FCC1792B8762}" dt="2022-07-19T14:56:34.929" v="58" actId="1076"/>
          <ac:picMkLst>
            <pc:docMk/>
            <pc:sldMk cId="1080090338" sldId="272"/>
            <ac:picMk id="10" creationId="{7DA6E32D-E3A9-43EB-BD53-EBD9A22B77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3408"/>
          </a:xfrm>
          <a:prstGeom prst="rect">
            <a:avLst/>
          </a:prstGeom>
        </p:spPr>
        <p:txBody>
          <a:bodyPr vert="horz" lIns="92604" tIns="46303" rIns="92604" bIns="463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3408"/>
          </a:xfrm>
          <a:prstGeom prst="rect">
            <a:avLst/>
          </a:prstGeom>
        </p:spPr>
        <p:txBody>
          <a:bodyPr vert="horz" lIns="92604" tIns="46303" rIns="92604" bIns="46303" rtlCol="0"/>
          <a:lstStyle>
            <a:lvl1pPr algn="r">
              <a:defRPr sz="1200"/>
            </a:lvl1pPr>
          </a:lstStyle>
          <a:p>
            <a:fld id="{B4FFB1CF-D62B-40F2-8701-5B4C48183ED7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54113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4" tIns="46303" rIns="92604" bIns="46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444862"/>
            <a:ext cx="5579110" cy="3636705"/>
          </a:xfrm>
          <a:prstGeom prst="rect">
            <a:avLst/>
          </a:prstGeom>
        </p:spPr>
        <p:txBody>
          <a:bodyPr vert="horz" lIns="92604" tIns="46303" rIns="92604" bIns="46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22018" cy="463407"/>
          </a:xfrm>
          <a:prstGeom prst="rect">
            <a:avLst/>
          </a:prstGeom>
        </p:spPr>
        <p:txBody>
          <a:bodyPr vert="horz" lIns="92604" tIns="46303" rIns="92604" bIns="463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70"/>
            <a:ext cx="3022018" cy="463407"/>
          </a:xfrm>
          <a:prstGeom prst="rect">
            <a:avLst/>
          </a:prstGeom>
        </p:spPr>
        <p:txBody>
          <a:bodyPr vert="horz" lIns="92604" tIns="46303" rIns="92604" bIns="46303" rtlCol="0" anchor="b"/>
          <a:lstStyle>
            <a:lvl1pPr algn="r">
              <a:defRPr sz="1200"/>
            </a:lvl1pPr>
          </a:lstStyle>
          <a:p>
            <a:fld id="{F94BC890-0F77-496B-ADBB-AFA35493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8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6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9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9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5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2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C189D-3F02-4539-BF6D-8150EF3AAB0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B7B7-BC1A-4E56-BC3B-F7CE1B657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2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srgbClr val="263B86">
                    <a:lumMod val="60000"/>
                    <a:lumOff val="40000"/>
                  </a:srgbClr>
                </a:solidFill>
              </a:rPr>
              <a:pPr/>
              <a:t>1</a:t>
            </a:fld>
            <a:endParaRPr lang="en-US">
              <a:solidFill>
                <a:srgbClr val="263B8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701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70156"/>
            <a:ext cx="12192000" cy="133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08730" y="108033"/>
            <a:ext cx="937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Chaplain Orientation Brief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6" y="66330"/>
            <a:ext cx="746449" cy="852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93" y="56809"/>
            <a:ext cx="749873" cy="853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65869-12CB-47A5-B63A-BF0EE8E2D15F}"/>
              </a:ext>
            </a:extLst>
          </p:cNvPr>
          <p:cNvSpPr txBox="1"/>
          <p:nvPr/>
        </p:nvSpPr>
        <p:spPr>
          <a:xfrm>
            <a:off x="3156424" y="5583829"/>
            <a:ext cx="605356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 </a:t>
            </a:r>
            <a:r>
              <a:rPr lang="en-US" b="1" dirty="0">
                <a:latin typeface="Arial"/>
                <a:cs typeface="Arial"/>
              </a:rPr>
              <a:t>Henry "Ari" Soussan, PhD, Chaplain (Colonel), USA 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D3EEDF-033F-45CF-9364-19E7DAD4E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48139" y="1882117"/>
            <a:ext cx="6295697" cy="30937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689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srgbClr val="263B86">
                    <a:lumMod val="60000"/>
                    <a:lumOff val="40000"/>
                  </a:srgbClr>
                </a:solidFill>
              </a:rPr>
              <a:pPr/>
              <a:t>2</a:t>
            </a:fld>
            <a:endParaRPr lang="en-US">
              <a:solidFill>
                <a:srgbClr val="263B8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701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What you Need to Know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70156"/>
            <a:ext cx="12192000" cy="133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6" y="66330"/>
            <a:ext cx="746449" cy="852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93" y="56809"/>
            <a:ext cx="749873" cy="85351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7F14A6-9CC7-415A-B9C4-3AAB415A2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418"/>
            <a:ext cx="10515600" cy="5141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dirty="0">
                <a:ea typeface="+mn-lt"/>
                <a:cs typeface="+mn-lt"/>
              </a:rPr>
              <a:t>Ethics Program via Electives</a:t>
            </a:r>
            <a:endParaRPr lang="en-US" sz="4000" b="1" dirty="0">
              <a:latin typeface="Arial"/>
              <a:cs typeface="Arial"/>
            </a:endParaRPr>
          </a:p>
          <a:p>
            <a:r>
              <a:rPr lang="en-US" sz="3600" b="1" dirty="0">
                <a:latin typeface="Arial"/>
                <a:cs typeface="Arial"/>
              </a:rPr>
              <a:t>Religious Support Program 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/>
                <a:cs typeface="Arial"/>
              </a:rPr>
              <a:t>Personal Resiliency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 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2050" name="Picture 2" descr="They Answered a Call,' Obama Says of Veterans - The New York Times">
            <a:extLst>
              <a:ext uri="{FF2B5EF4-FFF2-40B4-BE49-F238E27FC236}">
                <a16:creationId xmlns:a16="http://schemas.microsoft.com/office/drawing/2014/main" id="{BD7BE836-0713-4238-996F-3AF59968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059" y="3664703"/>
            <a:ext cx="5871882" cy="2398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7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srgbClr val="263B86">
                    <a:lumMod val="60000"/>
                    <a:lumOff val="40000"/>
                  </a:srgbClr>
                </a:solidFill>
              </a:rPr>
              <a:pPr/>
              <a:t>3</a:t>
            </a:fld>
            <a:endParaRPr lang="en-US">
              <a:solidFill>
                <a:srgbClr val="263B8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701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Ethics Program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70156"/>
            <a:ext cx="12192000" cy="133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6" y="66330"/>
            <a:ext cx="746449" cy="852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93" y="56809"/>
            <a:ext cx="749873" cy="85351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7F14A6-9CC7-415A-B9C4-3AAB415A2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042"/>
            <a:ext cx="10515600" cy="5141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latin typeface="Arial"/>
                <a:cs typeface="Arial"/>
              </a:rPr>
              <a:t>NDU, Colin Powell Chair of Ethics</a:t>
            </a:r>
          </a:p>
          <a:p>
            <a:r>
              <a:rPr lang="en-US" sz="3200" b="1" dirty="0">
                <a:latin typeface="Arial"/>
                <a:cs typeface="Arial"/>
              </a:rPr>
              <a:t>Ethics Roundtables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/>
                <a:cs typeface="Arial"/>
              </a:rPr>
              <a:t>Ethics Concentration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/>
                <a:cs typeface="Arial"/>
              </a:rPr>
              <a:t>Ethics Electives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 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9BC8F6-8668-4429-A9F0-F40FECA3D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603" y="3125618"/>
            <a:ext cx="2517842" cy="3084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A6E32D-E3A9-43EB-BD53-EBD9A22B7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625" y="3125618"/>
            <a:ext cx="2517842" cy="308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9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srgbClr val="263B86">
                    <a:lumMod val="60000"/>
                    <a:lumOff val="40000"/>
                  </a:srgbClr>
                </a:solidFill>
              </a:rPr>
              <a:pPr/>
              <a:t>4</a:t>
            </a:fld>
            <a:endParaRPr lang="en-US">
              <a:solidFill>
                <a:srgbClr val="263B8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701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Religious Support Program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70156"/>
            <a:ext cx="12192000" cy="133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6" y="66330"/>
            <a:ext cx="746449" cy="852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93" y="56809"/>
            <a:ext cx="749873" cy="85351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7F14A6-9CC7-415A-B9C4-3AAB415A2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418"/>
            <a:ext cx="10515600" cy="51414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latin typeface="Arial"/>
                <a:cs typeface="Arial"/>
              </a:rPr>
              <a:t> </a:t>
            </a:r>
            <a:r>
              <a:rPr lang="en-US" sz="3600" b="1" dirty="0">
                <a:latin typeface="Arial"/>
                <a:ea typeface="+mn-lt"/>
                <a:cs typeface="Arial"/>
              </a:rPr>
              <a:t>                   </a:t>
            </a:r>
            <a:r>
              <a:rPr lang="en-US" sz="3600" b="1" dirty="0">
                <a:ea typeface="+mn-lt"/>
                <a:cs typeface="+mn-lt"/>
              </a:rPr>
              <a:t>Religion matters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>
              <a:buNone/>
            </a:pPr>
            <a:endParaRPr lang="en-US" sz="3600" dirty="0">
              <a:cs typeface="Calibri"/>
            </a:endParaRPr>
          </a:p>
          <a:p>
            <a:pPr>
              <a:buNone/>
            </a:pPr>
            <a:r>
              <a:rPr lang="en-US" sz="3600" dirty="0">
                <a:ea typeface="+mn-lt"/>
                <a:cs typeface="+mn-lt"/>
              </a:rPr>
              <a:t>•   </a:t>
            </a:r>
            <a:r>
              <a:rPr lang="en-US" sz="3600" b="1" dirty="0">
                <a:ea typeface="+mn-lt"/>
                <a:cs typeface="+mn-lt"/>
              </a:rPr>
              <a:t>Meditation Room: LH, Room 2320</a:t>
            </a:r>
            <a:endParaRPr lang="en-US" dirty="0"/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•   </a:t>
            </a:r>
            <a:r>
              <a:rPr lang="en-US" sz="3600" b="1" dirty="0">
                <a:ea typeface="+mn-lt"/>
                <a:cs typeface="+mn-lt"/>
              </a:rPr>
              <a:t>Prayer Breakfast</a:t>
            </a:r>
            <a:endParaRPr lang="en-US" dirty="0">
              <a:cs typeface="Calibri" panose="020F0502020204030204"/>
            </a:endParaRPr>
          </a:p>
          <a:p>
            <a:pPr marL="571500" indent="-571500"/>
            <a:r>
              <a:rPr lang="en-US" sz="3600" b="1" dirty="0">
                <a:cs typeface="Calibri"/>
              </a:rPr>
              <a:t>Counseling</a:t>
            </a:r>
          </a:p>
          <a:p>
            <a:pPr marL="0" indent="0">
              <a:buNone/>
            </a:pPr>
            <a:endParaRPr lang="en-US"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US" sz="3600" b="1" i="1" dirty="0">
                <a:latin typeface="Arial"/>
                <a:cs typeface="Arial"/>
              </a:rPr>
              <a:t>*</a:t>
            </a:r>
            <a:r>
              <a:rPr lang="en-US" i="1" dirty="0">
                <a:latin typeface="Arial"/>
                <a:cs typeface="Arial"/>
              </a:rPr>
              <a:t>Watch for student updates sent to </a:t>
            </a:r>
          </a:p>
          <a:p>
            <a:pPr marL="0" indent="0">
              <a:buNone/>
            </a:pPr>
            <a:r>
              <a:rPr lang="en-US" i="1" dirty="0">
                <a:latin typeface="Arial"/>
                <a:cs typeface="Arial"/>
              </a:rPr>
              <a:t>your O365 email account. 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Arial"/>
                <a:cs typeface="Arial"/>
              </a:rPr>
              <a:t>  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2601D-3155-4997-B420-1D722DF27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101" y="4625631"/>
            <a:ext cx="1645391" cy="1591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820A9B-3807-4C1A-9C02-6B7129172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6767" y="1436866"/>
            <a:ext cx="1643689" cy="1582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D2B821-79F6-4D53-BB9E-A8226FE11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065" y="3039969"/>
            <a:ext cx="1645391" cy="1593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771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srgbClr val="263B86">
                    <a:lumMod val="60000"/>
                    <a:lumOff val="40000"/>
                  </a:srgbClr>
                </a:solidFill>
              </a:rPr>
              <a:pPr/>
              <a:t>5</a:t>
            </a:fld>
            <a:endParaRPr lang="en-US">
              <a:solidFill>
                <a:srgbClr val="263B8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701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Personal Resiliency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70156"/>
            <a:ext cx="12192000" cy="133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6" y="66330"/>
            <a:ext cx="746449" cy="852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93" y="56809"/>
            <a:ext cx="749873" cy="85351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7F14A6-9CC7-415A-B9C4-3AAB415A2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353"/>
            <a:ext cx="10515600" cy="5141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latin typeface="Arial"/>
                <a:cs typeface="Arial"/>
              </a:rPr>
              <a:t>Your goal 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/>
                <a:cs typeface="Arial"/>
              </a:rPr>
              <a:t>Some ideas:</a:t>
            </a:r>
          </a:p>
          <a:p>
            <a:pPr marL="0" indent="0">
              <a:buNone/>
            </a:pPr>
            <a:endParaRPr lang="en-US" sz="3200" b="1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ea typeface="+mn-lt"/>
                <a:cs typeface="+mn-lt"/>
              </a:rPr>
              <a:t>- Positive Psychology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200" b="1" dirty="0">
                <a:ea typeface="+mn-lt"/>
                <a:cs typeface="+mn-lt"/>
              </a:rPr>
              <a:t>- Learn from every person</a:t>
            </a:r>
            <a:endParaRPr lang="en-US" dirty="0"/>
          </a:p>
          <a:p>
            <a:pPr>
              <a:buNone/>
            </a:pPr>
            <a:r>
              <a:rPr lang="en-US" sz="3200" b="1" dirty="0">
                <a:ea typeface="+mn-lt"/>
                <a:cs typeface="+mn-lt"/>
              </a:rPr>
              <a:t>- Make encounters meaningful</a:t>
            </a:r>
            <a:endParaRPr lang="en-US" dirty="0"/>
          </a:p>
          <a:p>
            <a:pPr>
              <a:buNone/>
            </a:pPr>
            <a:r>
              <a:rPr lang="en-US" sz="3200" b="1" dirty="0">
                <a:ea typeface="+mn-lt"/>
                <a:cs typeface="+mn-lt"/>
              </a:rPr>
              <a:t>- Embrace Diversity</a:t>
            </a:r>
            <a:endParaRPr lang="en-US" dirty="0"/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5F94C-8C3A-441C-A321-BC9EBCDA7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013" y="1256765"/>
            <a:ext cx="3139712" cy="2172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04C7A3F-CE5C-451E-AE12-E9FC2AC5F149}"/>
              </a:ext>
            </a:extLst>
          </p:cNvPr>
          <p:cNvSpPr/>
          <p:nvPr/>
        </p:nvSpPr>
        <p:spPr>
          <a:xfrm>
            <a:off x="3077495" y="1163804"/>
            <a:ext cx="4159048" cy="72545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Graduate!</a:t>
            </a:r>
          </a:p>
        </p:txBody>
      </p:sp>
      <p:pic>
        <p:nvPicPr>
          <p:cNvPr id="9" name="Picture 11" descr="Text, timeline&#10;&#10;Description automatically generated">
            <a:extLst>
              <a:ext uri="{FF2B5EF4-FFF2-40B4-BE49-F238E27FC236}">
                <a16:creationId xmlns:a16="http://schemas.microsoft.com/office/drawing/2014/main" id="{AB9AD98A-F2C0-B513-45BC-D4B8E5F44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365" y="3852978"/>
            <a:ext cx="3147151" cy="23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1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>
                <a:solidFill>
                  <a:srgbClr val="263B86">
                    <a:lumMod val="60000"/>
                    <a:lumOff val="40000"/>
                  </a:srgbClr>
                </a:solidFill>
              </a:rPr>
              <a:pPr/>
              <a:t>6</a:t>
            </a:fld>
            <a:endParaRPr lang="en-US">
              <a:solidFill>
                <a:srgbClr val="263B86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9701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970156"/>
            <a:ext cx="12192000" cy="133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29797" y="51421"/>
            <a:ext cx="937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Contact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6" y="66330"/>
            <a:ext cx="746449" cy="852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693" y="56809"/>
            <a:ext cx="749873" cy="85351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7EBB13-0015-4C04-9D18-3651ACF2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0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Clr>
                <a:schemeClr val="dk1"/>
              </a:buClr>
              <a:buSzPct val="100000"/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Henry "Ari" Soussan, PhD </a:t>
            </a:r>
            <a:endParaRPr lang="en-US" dirty="0">
              <a:solidFill>
                <a:schemeClr val="dk1"/>
              </a:solidFill>
              <a:sym typeface="Arial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Chaplain (Colonel), USA</a:t>
            </a:r>
            <a:endParaRPr lang="en-US">
              <a:solidFill>
                <a:schemeClr val="dk1"/>
              </a:solidFill>
            </a:endParaRPr>
          </a:p>
          <a:p>
            <a:pPr marL="0" indent="0" algn="ctr">
              <a:buClr>
                <a:schemeClr val="dk1"/>
              </a:buClr>
              <a:buSzPct val="100000"/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Eisenhower School </a:t>
            </a: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lang="en-US" sz="32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lvl="0" indent="0" algn="ctr"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henry.c.soussan.mil@ndu.edu</a:t>
            </a:r>
            <a:endParaRPr lang="en-US">
              <a:solidFill>
                <a:schemeClr val="dk1"/>
              </a:solidFill>
            </a:endParaRPr>
          </a:p>
          <a:p>
            <a:pPr marL="0" lvl="0" indent="0" algn="ctr">
              <a:buClr>
                <a:schemeClr val="dk1"/>
              </a:buClr>
              <a:buSzPct val="100000"/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Phone: 202 685-4191</a:t>
            </a:r>
            <a:endParaRPr lang="en-US" sz="32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indent="0" algn="ctr">
              <a:buClr>
                <a:schemeClr val="dk1"/>
              </a:buClr>
              <a:buSzPct val="100000"/>
              <a:buNone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Lincoln Hall, Room 2304  </a:t>
            </a:r>
            <a:endParaRPr lang="en-US" sz="3200" b="1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0" lvl="0" indent="0">
              <a:buClr>
                <a:schemeClr val="dk1"/>
              </a:buClr>
              <a:buSzPct val="100000"/>
              <a:buNone/>
            </a:pPr>
            <a:endParaRPr lang="en-US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4EF576D1-F29C-8710-3671-DB724A645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002" y="5721298"/>
            <a:ext cx="27432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10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1D447B0CFAB448ED374348A273D12" ma:contentTypeVersion="2" ma:contentTypeDescription="Create a new document." ma:contentTypeScope="" ma:versionID="67352b9a276cea2a06acde6d39353ac4">
  <xsd:schema xmlns:xsd="http://www.w3.org/2001/XMLSchema" xmlns:xs="http://www.w3.org/2001/XMLSchema" xmlns:p="http://schemas.microsoft.com/office/2006/metadata/properties" xmlns:ns2="69349114-321a-4cea-8365-0c011795658f" targetNamespace="http://schemas.microsoft.com/office/2006/metadata/properties" ma:root="true" ma:fieldsID="054cbd489ab649c7435dad6aa669aea0" ns2:_="">
    <xsd:import namespace="69349114-321a-4cea-8365-0c0117956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49114-321a-4cea-8365-0c0117956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D1DB80-F4B4-440A-A778-153BDFDF7BAB}">
  <ds:schemaRefs>
    <ds:schemaRef ds:uri="69349114-321a-4cea-8365-0c01179565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9BB7B8-F6F2-45DD-9C49-C8AE50B5A8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C5C181-A79D-4D10-9023-6A529DF34E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Murata, Ryan S (LtCol USMC NDU/ES)</dc:creator>
  <cp:revision>85</cp:revision>
  <cp:lastPrinted>2018-07-25T16:49:28Z</cp:lastPrinted>
  <dcterms:created xsi:type="dcterms:W3CDTF">2018-07-09T18:51:18Z</dcterms:created>
  <dcterms:modified xsi:type="dcterms:W3CDTF">2022-07-19T15:15:39Z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0x0101001D91D447B0CFAB448ED374348A273D12</vt:lpwstr>
  </property>
  <property fmtid="{D5CDD505-2E9C-101B-9397-08002B2CF9AE}" pid="3" name="Order">
    <vt:r8>7100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